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media/image2.jpeg" ContentType="image/jpeg"/>
  <Override PartName="/ppt/media/image30.jpeg" ContentType="image/jpeg"/>
  <Override PartName="/ppt/media/image3.jpeg" ContentType="image/jpeg"/>
  <Override PartName="/ppt/media/image31.jpeg" ContentType="image/jpeg"/>
  <Override PartName="/ppt/media/image4.jpeg" ContentType="image/jpeg"/>
  <Override PartName="/ppt/media/image5.jpeg" ContentType="image/jpeg"/>
  <Override PartName="/ppt/media/image32.jpeg" ContentType="image/jpeg"/>
  <Override PartName="/ppt/media/image10.jpeg" ContentType="image/jpeg"/>
  <Override PartName="/ppt/media/image6.jpeg" ContentType="image/jpeg"/>
  <Override PartName="/ppt/media/image11.jpeg" ContentType="image/jpeg"/>
  <Override PartName="/ppt/media/image33.jpeg" ContentType="image/jpeg"/>
  <Override PartName="/ppt/media/image7.jpeg" ContentType="image/jpeg"/>
  <Override PartName="/ppt/media/image12.jpeg" ContentType="image/jpeg"/>
  <Override PartName="/ppt/media/image34.jpeg" ContentType="image/jpeg"/>
  <Override PartName="/ppt/media/image8.jpeg" ContentType="image/jpeg"/>
  <Override PartName="/ppt/media/image13.jpeg" ContentType="image/jpeg"/>
  <Override PartName="/ppt/media/image35.jpeg" ContentType="image/jpeg"/>
  <Override PartName="/ppt/media/image9.jpeg" ContentType="image/jpeg"/>
  <Override PartName="/ppt/media/image14.jpeg" ContentType="image/jpeg"/>
  <Override PartName="/ppt/media/image36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8288000" cy="10287000"/>
  <p:notesSz cx="10287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Folie mittels Klicken verschieben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Format der Notizen mittels Klicken bearbeiten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&lt;Kopfzeile&gt;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31D0581-7CAA-40D6-A927-DBDCE3C06ECC}" type="slidenum"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42E3A30-F444-4424-8F28-F47BC45CA5F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1F40EB8-598C-44A0-BD3B-79D2F8BA504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31D51C0-753D-461E-84C7-125741033C6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370D2A-7C1D-4BBD-97D0-0E146DA5140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F0043B5-E2BB-4253-A711-3567C9AF590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E6D9B0D-7BDB-41F0-B62C-2497556E762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6D4A38-4A21-4957-BE84-C88A047D4C34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C222A0-5C83-4F15-BEF2-B751B73E3DE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E3A7E91-163A-4A2B-ADBF-F4FC798DC4A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9DCE25B-5B20-4843-8FE2-45DDB6769C40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363D649-2FDB-4B62-97F9-DC89E5E81A5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0613D91-0235-452D-B405-5ABA80A222B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8EA0171-E79C-4779-BAC0-096405E0884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0378AA4-8818-4484-B00F-DCCAE92ECE4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07A90F-7391-42D8-AD1D-C274510904D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3EAE4D5-B78F-472E-BFD4-99527F3EA72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A0615BA-D57B-4CAB-AAB0-2BE0D1E02B0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484D84A-F94E-4720-91AA-CCC327FCE07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235EFC5-048B-4D68-9AEA-71DB7CCCF9C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89E6CDE-C03F-4D1B-8697-7AD7516F332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8F4F380-CE8D-4797-8114-00F71D7C997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815E051-161E-4206-9ACA-C5D9B8DC09E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E898570-F86F-4364-8E9E-AAD4B1A8387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AAC579E-766C-499D-9AA0-0A7ECC4715EB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BA7B97D-5339-4690-A51D-FD584FE2555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E78A4E-3E20-4333-B9D0-EFC0F76A1A6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41A818E-C18A-44E1-AB64-16EC102842A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9F25704-40AD-4873-B968-5A68B67EB39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8B64D1D-0398-4CA8-90BA-1071A5E2168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578CF2E-7804-4AF1-90C0-779C817546D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497F8F-CF4D-43DD-B2EC-6DE561E6334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8F25EA-CB75-4A16-8A79-2CE7132549EB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F4F060-FF13-42CD-AFC3-638C76581B3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97E04D5-97A6-4149-8BBB-F32234AF9BD0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405D469-22C5-452B-8850-6964927260A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92308A1-AC49-47FD-BB93-D3E858321D4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Format des Titeltextes durch Klicken bearbeiten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chemeClr val="dk1"/>
                </a:solidFill>
                <a:latin typeface="Calibri"/>
              </a:rPr>
              <a:t>Format des Gliederungstextes durch Klicken bearbeiten</a:t>
            </a: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chemeClr val="dk1"/>
                </a:solidFill>
                <a:latin typeface="Calibri"/>
              </a:rPr>
              <a:t>Zweite Gliederungsebene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Dritte Gliederungsebene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Vierte Gliederungsebene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Fünfte Gliederungsebene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Sechste Gliederungsebene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Siebte Gliederungsebene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LibreOffice/7.6.2.1$Windows_X86_64 LibreOffice_project/56f7684011345957bbf33a7ee678afaf4d2ba333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2024-01-23T21:48:22Z</dcterms:created>
  <dc:creator>Generated with vga_pptify</dc:creator>
  <dc:description/>
  <dc:language>de-DE</dc:language>
  <cp:lastModifiedBy/>
  <dcterms:modified xsi:type="dcterms:W3CDTF">2024-01-23T23:20:09Z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36</vt:i4>
  </property>
  <property fmtid="{D5CDD505-2E9C-101B-9397-08002B2CF9AE}" pid="3" name="PresentationFormat">
    <vt:lpwstr>On-screen Show (16:9)</vt:lpwstr>
  </property>
  <property fmtid="{D5CDD505-2E9C-101B-9397-08002B2CF9AE}" pid="4" name="Slides">
    <vt:i4>36</vt:i4>
  </property>
</Properties>
</file>